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9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490A3-D5CE-4096-9E94-C5219F44CD53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BA14B-E2F1-43FE-9972-642FF1150D9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75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6D5B-4185-466B-9A41-08E83BA38CBA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972A-5C24-4996-946E-E7D8F1CE41AD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E4A-E112-4795-B200-F794B4535388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1D52-C36E-43C3-8454-37A83A52ECF4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8AC5-F6B1-47A8-9983-61325A0BC107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0AC8-B97F-472C-B00F-44416FB4D673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2978-F3AE-4DD3-9DAE-44BDB81D9208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94A9-1449-4FD7-9C99-EE7FBC91FDF9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06-AA27-49E1-98F0-0A6F3BFF128E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47FC-AC22-4893-91C5-8747F01E2A1A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3808-725C-45F4-A9F9-D29EED8A8F2A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9965-81C1-4212-86F9-EE3A06124A36}" type="datetime1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ЧОУ Учебный центр "АСТА-информ", (351) 222-45-00, www.asta74.ru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sta-inform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50" y="2060884"/>
            <a:ext cx="8304038" cy="255632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15582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  <a:hlinkClick r:id="rId3"/>
              </a:rPr>
              <a:t>а</a:t>
            </a:r>
            <a:r>
              <a:rPr lang="en-US" sz="4000" dirty="0" smtClean="0">
                <a:latin typeface="Arial" pitchFamily="34" charset="0"/>
                <a:cs typeface="Arial" pitchFamily="34" charset="0"/>
                <a:hlinkClick r:id="rId3"/>
              </a:rPr>
              <a:t>sta-inform.ru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None/>
            </a:pP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None/>
            </a:pP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ерез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Личный кабинет</a:t>
            </a:r>
            <a:endParaRPr lang="ru-RU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 УЦ АСТА_информ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04800"/>
            <a:ext cx="1295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Лого МКЦ АСТА-информ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04800"/>
            <a:ext cx="26241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43938" cy="550254"/>
          </a:xfrm>
        </p:spPr>
        <p:txBody>
          <a:bodyPr>
            <a:noAutofit/>
          </a:bodyPr>
          <a:lstStyle/>
          <a:p>
            <a:r>
              <a:rPr lang="ru-RU" sz="3600" smtClean="0">
                <a:latin typeface="Arial" pitchFamily="34" charset="0"/>
                <a:cs typeface="Arial" pitchFamily="34" charset="0"/>
              </a:rPr>
              <a:t>Регистрация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сайте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ru-RU" dirty="0" smtClean="0">
                <a:cs typeface="Arial" panose="020B0604020202020204" pitchFamily="34" charset="0"/>
              </a:rPr>
              <a:t>ЧОУ Учебный центр "АСТА-информ", (351) 222-45-00, www.asta74.ru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36296" y="2780928"/>
            <a:ext cx="1285092" cy="500539"/>
          </a:xfrm>
          <a:prstGeom prst="round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8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 УЦ АСТА_инфор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295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Лого МКЦ АСТА-информ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04800"/>
            <a:ext cx="26241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43938" cy="55025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Регистрация на сайте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ru-RU" dirty="0" smtClean="0">
                <a:cs typeface="Arial" panose="020B0604020202020204" pitchFamily="34" charset="0"/>
              </a:rPr>
              <a:t>ЧОУ Учебный центр "АСТА-информ", (351) 222-45-00, www.asta74.ru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t="25784"/>
          <a:stretch/>
        </p:blipFill>
        <p:spPr>
          <a:xfrm>
            <a:off x="1403648" y="1213995"/>
            <a:ext cx="7185731" cy="5099302"/>
          </a:xfrm>
          <a:prstGeom prst="rect">
            <a:avLst/>
          </a:prstGeom>
        </p:spPr>
      </p:pic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799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37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Регистрация на сайте</vt:lpstr>
      <vt:lpstr>Регистрация на сайте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Rublev</dc:creator>
  <cp:lastModifiedBy>ПугачёвНМ</cp:lastModifiedBy>
  <cp:revision>62</cp:revision>
  <dcterms:created xsi:type="dcterms:W3CDTF">2014-01-23T16:06:05Z</dcterms:created>
  <dcterms:modified xsi:type="dcterms:W3CDTF">2018-05-28T12:23:57Z</dcterms:modified>
</cp:coreProperties>
</file>